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4" r:id="rId13"/>
    <p:sldId id="275" r:id="rId14"/>
    <p:sldId id="267" r:id="rId15"/>
    <p:sldId id="266" r:id="rId16"/>
    <p:sldId id="268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8F3E3-7F4B-4136-AEC7-83CAE58724FD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B720-068E-4A4D-8B43-3825C8B2C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B720-068E-4A4D-8B43-3825C8B2C1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304800" y="0"/>
            <a:ext cx="84582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-152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161"/>
            <a:ext cx="9144000" cy="5181839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-wild-go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876801"/>
            <a:ext cx="937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 সম্পদ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-16002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প্যাগোডা 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rch_fromhom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-228599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গির্জা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876801"/>
            <a:ext cx="967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 সম্পদ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spi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029201"/>
            <a:ext cx="1089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 সম্পদ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ldenGateBridge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53001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 সম্পদ </a:t>
            </a:r>
            <a:endParaRPr lang="en-US" sz="1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1524000" y="457200"/>
            <a:ext cx="6324600" cy="1371600"/>
          </a:xfrm>
          <a:prstGeom prst="ca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68580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5800" y="2209800"/>
            <a:ext cx="7924800" cy="44958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205877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 জন করে দল তৈরি  কর ।</a:t>
            </a:r>
          </a:p>
          <a:p>
            <a:r>
              <a:rPr lang="bn-BD" sz="54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 আলোচনা করে পাঁচটি সামাজিক সম্পদের নাম লিখ।  </a:t>
            </a:r>
            <a:endParaRPr lang="en-US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con_fream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allAtOnce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6200" y="685800"/>
            <a:ext cx="8839200" cy="55626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533400" y="1905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২৭ পৃষ্ঠা খুলে নিরবে সামাজিক সম্পদ অংশটুকু পড় 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con_fream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2286000" y="1295400"/>
            <a:ext cx="4800600" cy="4343400"/>
          </a:xfrm>
          <a:prstGeom prst="star5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28866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সামাজিক সম্পদ </a:t>
            </a:r>
            <a:endParaRPr lang="en-US" sz="36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304800"/>
            <a:ext cx="3505200" cy="9906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2797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রাস্তা ঘাট 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438400"/>
            <a:ext cx="1981200" cy="1143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9000" y="2438400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সেতু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5105400"/>
            <a:ext cx="2514600" cy="1066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5181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হাট বাজার 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5181600"/>
            <a:ext cx="2514600" cy="990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2488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খেলার মাঠ 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590800"/>
            <a:ext cx="2286000" cy="1066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27342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শিশুপার্ক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econ_fream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5" grpId="1" animBg="1"/>
      <p:bldP spid="6" grpId="0"/>
      <p:bldP spid="6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5" grpId="0"/>
      <p:bldP spid="15" grpId="1"/>
      <p:bldP spid="14" grpId="0" animBg="1"/>
      <p:bldP spid="14" grpId="1" animBg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0" y="457200"/>
            <a:ext cx="6019800" cy="19050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3810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133600"/>
            <a:ext cx="9144000" cy="472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15747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*সামাজিক সম্পদ কাকে বলে? </a:t>
            </a:r>
          </a:p>
          <a:p>
            <a:pPr algn="ctr"/>
            <a:r>
              <a:rPr lang="bn-BD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*পাঁচটি সামাজিক সম্পদের নাম লিখ।  </a:t>
            </a:r>
            <a:r>
              <a:rPr lang="bn-BD" sz="2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con_fream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  <p:bldP spid="4" grpId="1" animBg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00200" y="381000"/>
            <a:ext cx="5791200" cy="1371600"/>
          </a:xfrm>
          <a:prstGeom prst="flowChartAlternate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5334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b="1" i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1981200"/>
            <a:ext cx="7086600" cy="4495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895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6670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*দুইটি সামাজিক সম্পদের ছবি অংকন করে আনবে 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con_fream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  <p:bldP spid="4" grpId="1" animBg="1"/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6800" y="-76200"/>
            <a:ext cx="6705600" cy="22098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-304800"/>
            <a:ext cx="533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6749" y="0"/>
            <a:ext cx="4588749" cy="68580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 cstate="print"/>
          <a:srcRect r="50091"/>
          <a:stretch>
            <a:fillRect/>
          </a:stretch>
        </p:blipFill>
        <p:spPr>
          <a:xfrm>
            <a:off x="4572001" y="0"/>
            <a:ext cx="457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9633" y="121920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533400"/>
            <a:ext cx="8001000" cy="5791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09600"/>
            <a:ext cx="7924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সালেহ আহমেদ ভূঁইয়া। </a:t>
            </a:r>
          </a:p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ভাবকপারা সরকারি প্রাথমিক বিদ্যালয়। </a:t>
            </a:r>
          </a:p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লাকসাম, কুমিল্লা।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econ_fream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0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1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3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219200" y="228600"/>
            <a:ext cx="2971800" cy="2057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762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457200"/>
            <a:ext cx="3124200" cy="16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609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2590800"/>
            <a:ext cx="2971800" cy="2057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2667000"/>
            <a:ext cx="5715000" cy="1752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200400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1242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43000" y="4876800"/>
            <a:ext cx="2971800" cy="1905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5029200"/>
            <a:ext cx="3657600" cy="15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518160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৪০ মিনিট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385137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econ_fream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  <p:bldP spid="4" grpId="1" animBg="1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3" grpId="0" animBg="1"/>
      <p:bldP spid="13" grpId="1" animBg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i noakhali\Desktop\Sab\33988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4953000"/>
            <a:ext cx="419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-762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 একটি                সম্পদ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0"/>
            <a:ext cx="24384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686802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-76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914400" y="304800"/>
            <a:ext cx="7391400" cy="1524000"/>
          </a:xfrm>
          <a:prstGeom prst="downArrow">
            <a:avLst>
              <a:gd name="adj1" fmla="val 72763"/>
              <a:gd name="adj2" fmla="val 50000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32367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i="1" u="sng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28800"/>
            <a:ext cx="7848600" cy="4800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পঞ্চম অধ্যায়</a:t>
            </a:r>
          </a:p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 ও রাষ্ট্রীয় সম্পদ </a:t>
            </a:r>
          </a:p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আংশ </a:t>
            </a:r>
          </a:p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 সম্পদ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con_fream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>
          <a:xfrm rot="10800000">
            <a:off x="1981200" y="228600"/>
            <a:ext cx="5410200" cy="2438400"/>
          </a:xfrm>
          <a:prstGeom prst="upArrow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381000"/>
            <a:ext cx="556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i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838200" y="2667000"/>
            <a:ext cx="7543800" cy="411480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5908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5.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সামাজিক সম্পদ সম্পর্কে জানতে ও বুঝতে পারবে। 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সামাজিক সম্পদের রক্ষনাবেক্ষন ও উন্নয়নে আংশ গ্রহন করবে।   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con_fream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u-f-mo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9372600" cy="6865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2400" y="4876800"/>
            <a:ext cx="960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সামসজিক সম্পদ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repeatCount="2000" accel="50000" decel="50000" autoRev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que-9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00" y="4870611"/>
            <a:ext cx="1028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সামাজিক সম্পদ  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Malibu_Hindu_Temple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953001"/>
            <a:ext cx="944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 সম্পদ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838200"/>
            <a:ext cx="304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809</TotalTime>
  <Words>153</Words>
  <Application>Microsoft Office PowerPoint</Application>
  <PresentationFormat>On-screen Show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pti noakhali</cp:lastModifiedBy>
  <cp:revision>210</cp:revision>
  <dcterms:created xsi:type="dcterms:W3CDTF">2006-08-16T00:00:00Z</dcterms:created>
  <dcterms:modified xsi:type="dcterms:W3CDTF">2014-06-03T07:30:36Z</dcterms:modified>
</cp:coreProperties>
</file>